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1"/>
  </p:notesMasterIdLst>
  <p:sldIdLst>
    <p:sldId id="256" r:id="rId2"/>
    <p:sldId id="259" r:id="rId3"/>
    <p:sldId id="258" r:id="rId4"/>
    <p:sldId id="297" r:id="rId5"/>
    <p:sldId id="290" r:id="rId6"/>
    <p:sldId id="298" r:id="rId7"/>
    <p:sldId id="299" r:id="rId8"/>
    <p:sldId id="300" r:id="rId9"/>
    <p:sldId id="291" r:id="rId10"/>
    <p:sldId id="289" r:id="rId11"/>
    <p:sldId id="303" r:id="rId12"/>
    <p:sldId id="294" r:id="rId13"/>
    <p:sldId id="304" r:id="rId14"/>
    <p:sldId id="306" r:id="rId15"/>
    <p:sldId id="302" r:id="rId16"/>
    <p:sldId id="295" r:id="rId17"/>
    <p:sldId id="307" r:id="rId18"/>
    <p:sldId id="305" r:id="rId19"/>
    <p:sldId id="284" r:id="rId20"/>
  </p:sldIdLst>
  <p:sldSz cx="13004800" cy="9753600"/>
  <p:notesSz cx="6858000" cy="9144000"/>
  <p:defaultTextStyle>
    <a:lvl1pPr algn="ctr" defTabSz="584200">
      <a:defRPr sz="3600">
        <a:latin typeface="+mn-lt"/>
        <a:ea typeface="+mn-ea"/>
        <a:cs typeface="+mn-cs"/>
        <a:sym typeface="Helvetica Light"/>
      </a:defRPr>
    </a:lvl1pPr>
    <a:lvl2pPr indent="228600" algn="ctr" defTabSz="584200">
      <a:defRPr sz="3600">
        <a:latin typeface="+mn-lt"/>
        <a:ea typeface="+mn-ea"/>
        <a:cs typeface="+mn-cs"/>
        <a:sym typeface="Helvetica Light"/>
      </a:defRPr>
    </a:lvl2pPr>
    <a:lvl3pPr indent="457200" algn="ctr" defTabSz="584200">
      <a:defRPr sz="3600">
        <a:latin typeface="+mn-lt"/>
        <a:ea typeface="+mn-ea"/>
        <a:cs typeface="+mn-cs"/>
        <a:sym typeface="Helvetica Light"/>
      </a:defRPr>
    </a:lvl3pPr>
    <a:lvl4pPr indent="685800" algn="ctr" defTabSz="584200">
      <a:defRPr sz="3600">
        <a:latin typeface="+mn-lt"/>
        <a:ea typeface="+mn-ea"/>
        <a:cs typeface="+mn-cs"/>
        <a:sym typeface="Helvetica Light"/>
      </a:defRPr>
    </a:lvl4pPr>
    <a:lvl5pPr indent="914400" algn="ctr" defTabSz="584200">
      <a:defRPr sz="3600">
        <a:latin typeface="+mn-lt"/>
        <a:ea typeface="+mn-ea"/>
        <a:cs typeface="+mn-cs"/>
        <a:sym typeface="Helvetica Light"/>
      </a:defRPr>
    </a:lvl5pPr>
    <a:lvl6pPr indent="1143000" algn="ctr" defTabSz="584200">
      <a:defRPr sz="3600">
        <a:latin typeface="+mn-lt"/>
        <a:ea typeface="+mn-ea"/>
        <a:cs typeface="+mn-cs"/>
        <a:sym typeface="Helvetica Light"/>
      </a:defRPr>
    </a:lvl6pPr>
    <a:lvl7pPr indent="1371600" algn="ctr" defTabSz="584200">
      <a:defRPr sz="3600">
        <a:latin typeface="+mn-lt"/>
        <a:ea typeface="+mn-ea"/>
        <a:cs typeface="+mn-cs"/>
        <a:sym typeface="Helvetica Light"/>
      </a:defRPr>
    </a:lvl7pPr>
    <a:lvl8pPr indent="1600200" algn="ctr" defTabSz="584200">
      <a:defRPr sz="3600">
        <a:latin typeface="+mn-lt"/>
        <a:ea typeface="+mn-ea"/>
        <a:cs typeface="+mn-cs"/>
        <a:sym typeface="Helvetica Light"/>
      </a:defRPr>
    </a:lvl8pPr>
    <a:lvl9pPr indent="1828800" algn="ctr" defTabSz="584200">
      <a:defRPr sz="3600">
        <a:latin typeface="+mn-lt"/>
        <a:ea typeface="+mn-ea"/>
        <a:cs typeface="+mn-cs"/>
        <a:sym typeface="Helvetica Light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C2CD"/>
    <a:srgbClr val="26DAE4"/>
    <a:srgbClr val="E52495"/>
    <a:srgbClr val="FE1CD2"/>
    <a:srgbClr val="D35E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00882B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>
        <p:scale>
          <a:sx n="83" d="100"/>
          <a:sy n="83" d="100"/>
        </p:scale>
        <p:origin x="-126" y="636"/>
      </p:cViewPr>
      <p:guideLst>
        <p:guide orient="horz" pos="3072"/>
        <p:guide pos="409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5_3">
  <dgm:title val=""/>
  <dgm:desc val=""/>
  <dgm:catLst>
    <dgm:cat type="accent5" pri="11300"/>
  </dgm:catLst>
  <dgm:styleLbl name="node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shade val="80000"/>
      </a:schemeClr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shade val="80000"/>
      </a:schemeClr>
      <a:schemeClr val="accent5">
        <a:tint val="7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/>
    <dgm:txEffectClrLst/>
  </dgm:styleLbl>
  <dgm:styleLbl name="lnNode1">
    <dgm:fillClrLst>
      <a:schemeClr val="accent5">
        <a:shade val="80000"/>
      </a:schemeClr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9000"/>
      </a:schemeClr>
    </dgm:fillClrLst>
    <dgm:linClrLst meth="repeat">
      <a:schemeClr val="accent5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80000"/>
      </a:schemeClr>
    </dgm:fillClrLst>
    <dgm:linClrLst meth="repeat">
      <a:schemeClr val="accent5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0229C4D-FA96-154B-8253-3A0E9CF7512D}" type="doc">
      <dgm:prSet loTypeId="urn:microsoft.com/office/officeart/2005/8/layout/vProcess5" loCatId="process" qsTypeId="urn:microsoft.com/office/officeart/2005/8/quickstyle/simple4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B140169C-6642-BF4C-93AC-B7472F072A0B}">
      <dgm:prSet phldrT="[Text]"/>
      <dgm:spPr/>
      <dgm:t>
        <a:bodyPr/>
        <a:lstStyle/>
        <a:p>
          <a:r>
            <a:rPr lang="en-US" dirty="0" smtClean="0"/>
            <a:t>Activity Time</a:t>
          </a:r>
        </a:p>
        <a:p>
          <a:r>
            <a:rPr lang="en-US" dirty="0" err="1" smtClean="0"/>
            <a:t>Scaffolded</a:t>
          </a:r>
          <a:endParaRPr lang="en-US" dirty="0"/>
        </a:p>
      </dgm:t>
    </dgm:pt>
    <dgm:pt modelId="{B3422EE7-7F53-B642-84E5-7AEA291D4845}" type="parTrans" cxnId="{94265C49-C7AF-A746-957C-F51C62D1CACD}">
      <dgm:prSet/>
      <dgm:spPr/>
      <dgm:t>
        <a:bodyPr/>
        <a:lstStyle/>
        <a:p>
          <a:endParaRPr lang="en-US"/>
        </a:p>
      </dgm:t>
    </dgm:pt>
    <dgm:pt modelId="{651DA46C-51DD-9C40-AE06-5C98A78714D9}" type="sibTrans" cxnId="{94265C49-C7AF-A746-957C-F51C62D1CACD}">
      <dgm:prSet/>
      <dgm:spPr/>
      <dgm:t>
        <a:bodyPr/>
        <a:lstStyle/>
        <a:p>
          <a:endParaRPr lang="en-US"/>
        </a:p>
      </dgm:t>
    </dgm:pt>
    <dgm:pt modelId="{6CC3A486-51C0-D146-BFA0-37A302C5E97D}" type="pres">
      <dgm:prSet presAssocID="{C0229C4D-FA96-154B-8253-3A0E9CF7512D}" presName="outerComposite" presStyleCnt="0">
        <dgm:presLayoutVars>
          <dgm:chMax val="5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89E49B8-6CDE-0046-8A0E-8266A4E86676}" type="pres">
      <dgm:prSet presAssocID="{C0229C4D-FA96-154B-8253-3A0E9CF7512D}" presName="dummyMaxCanvas" presStyleCnt="0">
        <dgm:presLayoutVars/>
      </dgm:prSet>
      <dgm:spPr/>
    </dgm:pt>
    <dgm:pt modelId="{486F668B-77D5-1F4A-AE53-65045FF6F42A}" type="pres">
      <dgm:prSet presAssocID="{C0229C4D-FA96-154B-8253-3A0E9CF7512D}" presName="OneNode_1" presStyleLbl="node1" presStyleIdx="0" presStyleCnt="1" custScaleY="144794" custLinFactNeighborY="-4613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4265C49-C7AF-A746-957C-F51C62D1CACD}" srcId="{C0229C4D-FA96-154B-8253-3A0E9CF7512D}" destId="{B140169C-6642-BF4C-93AC-B7472F072A0B}" srcOrd="0" destOrd="0" parTransId="{B3422EE7-7F53-B642-84E5-7AEA291D4845}" sibTransId="{651DA46C-51DD-9C40-AE06-5C98A78714D9}"/>
    <dgm:cxn modelId="{AFD3A616-5BBA-5249-B378-0FA4710A5E8B}" type="presOf" srcId="{C0229C4D-FA96-154B-8253-3A0E9CF7512D}" destId="{6CC3A486-51C0-D146-BFA0-37A302C5E97D}" srcOrd="0" destOrd="0" presId="urn:microsoft.com/office/officeart/2005/8/layout/vProcess5"/>
    <dgm:cxn modelId="{475AB8FA-A50F-4B43-893A-197DC5AD6147}" type="presOf" srcId="{B140169C-6642-BF4C-93AC-B7472F072A0B}" destId="{486F668B-77D5-1F4A-AE53-65045FF6F42A}" srcOrd="0" destOrd="0" presId="urn:microsoft.com/office/officeart/2005/8/layout/vProcess5"/>
    <dgm:cxn modelId="{4CB36AEE-416D-2E4C-A4F8-E436282AEE49}" type="presParOf" srcId="{6CC3A486-51C0-D146-BFA0-37A302C5E97D}" destId="{B89E49B8-6CDE-0046-8A0E-8266A4E86676}" srcOrd="0" destOrd="0" presId="urn:microsoft.com/office/officeart/2005/8/layout/vProcess5"/>
    <dgm:cxn modelId="{C6938FDD-D7B3-694A-8EB0-0D4C4B4292A5}" type="presParOf" srcId="{6CC3A486-51C0-D146-BFA0-37A302C5E97D}" destId="{486F668B-77D5-1F4A-AE53-65045FF6F42A}" srcOrd="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0229C4D-FA96-154B-8253-3A0E9CF7512D}" type="doc">
      <dgm:prSet loTypeId="urn:microsoft.com/office/officeart/2005/8/layout/vProcess5" loCatId="process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140169C-6642-BF4C-93AC-B7472F072A0B}">
      <dgm:prSet phldrT="[Text]"/>
      <dgm:spPr/>
      <dgm:t>
        <a:bodyPr/>
        <a:lstStyle/>
        <a:p>
          <a:r>
            <a:rPr lang="en-US" dirty="0" smtClean="0"/>
            <a:t>Activity Time</a:t>
          </a:r>
        </a:p>
        <a:p>
          <a:r>
            <a:rPr lang="en-US" dirty="0" smtClean="0"/>
            <a:t>Hard Core</a:t>
          </a:r>
          <a:endParaRPr lang="en-US" dirty="0"/>
        </a:p>
      </dgm:t>
    </dgm:pt>
    <dgm:pt modelId="{B3422EE7-7F53-B642-84E5-7AEA291D4845}" type="parTrans" cxnId="{94265C49-C7AF-A746-957C-F51C62D1CACD}">
      <dgm:prSet/>
      <dgm:spPr/>
      <dgm:t>
        <a:bodyPr/>
        <a:lstStyle/>
        <a:p>
          <a:endParaRPr lang="en-US"/>
        </a:p>
      </dgm:t>
    </dgm:pt>
    <dgm:pt modelId="{651DA46C-51DD-9C40-AE06-5C98A78714D9}" type="sibTrans" cxnId="{94265C49-C7AF-A746-957C-F51C62D1CACD}">
      <dgm:prSet/>
      <dgm:spPr/>
      <dgm:t>
        <a:bodyPr/>
        <a:lstStyle/>
        <a:p>
          <a:endParaRPr lang="en-US"/>
        </a:p>
      </dgm:t>
    </dgm:pt>
    <dgm:pt modelId="{6CC3A486-51C0-D146-BFA0-37A302C5E97D}" type="pres">
      <dgm:prSet presAssocID="{C0229C4D-FA96-154B-8253-3A0E9CF7512D}" presName="outerComposite" presStyleCnt="0">
        <dgm:presLayoutVars>
          <dgm:chMax val="5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89E49B8-6CDE-0046-8A0E-8266A4E86676}" type="pres">
      <dgm:prSet presAssocID="{C0229C4D-FA96-154B-8253-3A0E9CF7512D}" presName="dummyMaxCanvas" presStyleCnt="0">
        <dgm:presLayoutVars/>
      </dgm:prSet>
      <dgm:spPr/>
    </dgm:pt>
    <dgm:pt modelId="{486F668B-77D5-1F4A-AE53-65045FF6F42A}" type="pres">
      <dgm:prSet presAssocID="{C0229C4D-FA96-154B-8253-3A0E9CF7512D}" presName="OneNode_1" presStyleLbl="node1" presStyleIdx="0" presStyleCnt="1" custScaleY="144794" custLinFactNeighborY="-3607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4265C49-C7AF-A746-957C-F51C62D1CACD}" srcId="{C0229C4D-FA96-154B-8253-3A0E9CF7512D}" destId="{B140169C-6642-BF4C-93AC-B7472F072A0B}" srcOrd="0" destOrd="0" parTransId="{B3422EE7-7F53-B642-84E5-7AEA291D4845}" sibTransId="{651DA46C-51DD-9C40-AE06-5C98A78714D9}"/>
    <dgm:cxn modelId="{41A659D1-D835-344A-B612-3696CD3F653A}" type="presOf" srcId="{C0229C4D-FA96-154B-8253-3A0E9CF7512D}" destId="{6CC3A486-51C0-D146-BFA0-37A302C5E97D}" srcOrd="0" destOrd="0" presId="urn:microsoft.com/office/officeart/2005/8/layout/vProcess5"/>
    <dgm:cxn modelId="{1524CCBC-DADD-654A-9537-BBF8477B1A86}" type="presOf" srcId="{B140169C-6642-BF4C-93AC-B7472F072A0B}" destId="{486F668B-77D5-1F4A-AE53-65045FF6F42A}" srcOrd="0" destOrd="0" presId="urn:microsoft.com/office/officeart/2005/8/layout/vProcess5"/>
    <dgm:cxn modelId="{6951FFAD-730E-824A-92FD-14B5CB4231BF}" type="presParOf" srcId="{6CC3A486-51C0-D146-BFA0-37A302C5E97D}" destId="{B89E49B8-6CDE-0046-8A0E-8266A4E86676}" srcOrd="0" destOrd="0" presId="urn:microsoft.com/office/officeart/2005/8/layout/vProcess5"/>
    <dgm:cxn modelId="{32602273-6332-2546-9339-E2EA0CFAA035}" type="presParOf" srcId="{6CC3A486-51C0-D146-BFA0-37A302C5E97D}" destId="{486F668B-77D5-1F4A-AE53-65045FF6F42A}" srcOrd="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0229C4D-FA96-154B-8253-3A0E9CF7512D}" type="doc">
      <dgm:prSet loTypeId="urn:microsoft.com/office/officeart/2005/8/layout/vProcess5" loCatId="process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140169C-6642-BF4C-93AC-B7472F072A0B}">
      <dgm:prSet phldrT="[Text]">
        <dgm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dgm:style>
      </dgm:prSet>
      <dgm:spPr>
        <a:solidFill>
          <a:srgbClr val="E52495"/>
        </a:solidFill>
      </dgm:spPr>
      <dgm:t>
        <a:bodyPr/>
        <a:lstStyle/>
        <a:p>
          <a:r>
            <a:rPr lang="en-US" dirty="0" smtClean="0"/>
            <a:t>Squishy Circuits</a:t>
          </a:r>
          <a:endParaRPr lang="en-US" dirty="0"/>
        </a:p>
      </dgm:t>
    </dgm:pt>
    <dgm:pt modelId="{B3422EE7-7F53-B642-84E5-7AEA291D4845}" type="parTrans" cxnId="{94265C49-C7AF-A746-957C-F51C62D1CACD}">
      <dgm:prSet/>
      <dgm:spPr/>
      <dgm:t>
        <a:bodyPr/>
        <a:lstStyle/>
        <a:p>
          <a:endParaRPr lang="en-US"/>
        </a:p>
      </dgm:t>
    </dgm:pt>
    <dgm:pt modelId="{651DA46C-51DD-9C40-AE06-5C98A78714D9}" type="sibTrans" cxnId="{94265C49-C7AF-A746-957C-F51C62D1CACD}">
      <dgm:prSet/>
      <dgm:spPr/>
      <dgm:t>
        <a:bodyPr/>
        <a:lstStyle/>
        <a:p>
          <a:endParaRPr lang="en-US"/>
        </a:p>
      </dgm:t>
    </dgm:pt>
    <dgm:pt modelId="{6CC3A486-51C0-D146-BFA0-37A302C5E97D}" type="pres">
      <dgm:prSet presAssocID="{C0229C4D-FA96-154B-8253-3A0E9CF7512D}" presName="outerComposite" presStyleCnt="0">
        <dgm:presLayoutVars>
          <dgm:chMax val="5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89E49B8-6CDE-0046-8A0E-8266A4E86676}" type="pres">
      <dgm:prSet presAssocID="{C0229C4D-FA96-154B-8253-3A0E9CF7512D}" presName="dummyMaxCanvas" presStyleCnt="0">
        <dgm:presLayoutVars/>
      </dgm:prSet>
      <dgm:spPr/>
      <dgm:t>
        <a:bodyPr/>
        <a:lstStyle/>
        <a:p>
          <a:endParaRPr lang="en-US"/>
        </a:p>
      </dgm:t>
    </dgm:pt>
    <dgm:pt modelId="{486F668B-77D5-1F4A-AE53-65045FF6F42A}" type="pres">
      <dgm:prSet presAssocID="{C0229C4D-FA96-154B-8253-3A0E9CF7512D}" presName="OneNode_1" presStyleLbl="node1" presStyleIdx="0" presStyleCnt="1" custScaleY="144794" custLinFactNeighborY="-3607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4265C49-C7AF-A746-957C-F51C62D1CACD}" srcId="{C0229C4D-FA96-154B-8253-3A0E9CF7512D}" destId="{B140169C-6642-BF4C-93AC-B7472F072A0B}" srcOrd="0" destOrd="0" parTransId="{B3422EE7-7F53-B642-84E5-7AEA291D4845}" sibTransId="{651DA46C-51DD-9C40-AE06-5C98A78714D9}"/>
    <dgm:cxn modelId="{B5198166-3D32-B64E-891E-234E18E596F6}" type="presOf" srcId="{B140169C-6642-BF4C-93AC-B7472F072A0B}" destId="{486F668B-77D5-1F4A-AE53-65045FF6F42A}" srcOrd="0" destOrd="0" presId="urn:microsoft.com/office/officeart/2005/8/layout/vProcess5"/>
    <dgm:cxn modelId="{E867A448-989C-1D46-89E4-F8059C4D4FDB}" type="presOf" srcId="{C0229C4D-FA96-154B-8253-3A0E9CF7512D}" destId="{6CC3A486-51C0-D146-BFA0-37A302C5E97D}" srcOrd="0" destOrd="0" presId="urn:microsoft.com/office/officeart/2005/8/layout/vProcess5"/>
    <dgm:cxn modelId="{F06453A6-F65A-B243-B479-B12DA1924950}" type="presParOf" srcId="{6CC3A486-51C0-D146-BFA0-37A302C5E97D}" destId="{B89E49B8-6CDE-0046-8A0E-8266A4E86676}" srcOrd="0" destOrd="0" presId="urn:microsoft.com/office/officeart/2005/8/layout/vProcess5"/>
    <dgm:cxn modelId="{408295B9-C036-8045-A235-117E88C3873B}" type="presParOf" srcId="{6CC3A486-51C0-D146-BFA0-37A302C5E97D}" destId="{486F668B-77D5-1F4A-AE53-65045FF6F42A}" srcOrd="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A051DC8-52E6-4F69-84FB-5F11CAFAC963}" type="doc">
      <dgm:prSet loTypeId="urn:microsoft.com/office/officeart/2005/8/layout/chevron1" loCatId="process" qsTypeId="urn:microsoft.com/office/officeart/2005/8/quickstyle/simple1" qsCatId="simple" csTypeId="urn:microsoft.com/office/officeart/2005/8/colors/accent5_3" csCatId="accent5" phldr="1"/>
      <dgm:spPr/>
    </dgm:pt>
    <dgm:pt modelId="{4E20CD91-4421-497B-A5A1-A802355E5784}">
      <dgm:prSet phldrT="[Text]"/>
      <dgm:spPr/>
      <dgm:t>
        <a:bodyPr/>
        <a:lstStyle/>
        <a:p>
          <a:r>
            <a:rPr lang="en-US" dirty="0" smtClean="0"/>
            <a:t>Schematics</a:t>
          </a:r>
          <a:endParaRPr lang="en-US" dirty="0"/>
        </a:p>
      </dgm:t>
    </dgm:pt>
    <dgm:pt modelId="{14299567-2ED2-44B5-9407-084EEA89664A}" type="parTrans" cxnId="{4C999263-D30C-4E48-8E90-38DF522689BC}">
      <dgm:prSet/>
      <dgm:spPr/>
      <dgm:t>
        <a:bodyPr/>
        <a:lstStyle/>
        <a:p>
          <a:endParaRPr lang="en-US"/>
        </a:p>
      </dgm:t>
    </dgm:pt>
    <dgm:pt modelId="{32011024-57A3-49E7-B77A-1064530EE27C}" type="sibTrans" cxnId="{4C999263-D30C-4E48-8E90-38DF522689BC}">
      <dgm:prSet/>
      <dgm:spPr/>
      <dgm:t>
        <a:bodyPr/>
        <a:lstStyle/>
        <a:p>
          <a:endParaRPr lang="en-US"/>
        </a:p>
      </dgm:t>
    </dgm:pt>
    <dgm:pt modelId="{663B8376-5D8F-4D62-8C5D-63F0C2C58BCE}">
      <dgm:prSet phldrT="[Text]"/>
      <dgm:spPr/>
      <dgm:t>
        <a:bodyPr/>
        <a:lstStyle/>
        <a:p>
          <a:r>
            <a:rPr lang="en-US" dirty="0" smtClean="0"/>
            <a:t>Positive</a:t>
          </a:r>
          <a:endParaRPr lang="en-US" dirty="0"/>
        </a:p>
      </dgm:t>
    </dgm:pt>
    <dgm:pt modelId="{3E7F23DB-4A20-47C0-90D6-A4E4866A341B}" type="sibTrans" cxnId="{7682EBCB-71CA-47ED-8536-089E2A940EE3}">
      <dgm:prSet/>
      <dgm:spPr/>
      <dgm:t>
        <a:bodyPr/>
        <a:lstStyle/>
        <a:p>
          <a:endParaRPr lang="en-US"/>
        </a:p>
      </dgm:t>
    </dgm:pt>
    <dgm:pt modelId="{AEC9F39E-3954-4DD6-95DF-E2BEB73A0989}" type="parTrans" cxnId="{7682EBCB-71CA-47ED-8536-089E2A940EE3}">
      <dgm:prSet/>
      <dgm:spPr/>
      <dgm:t>
        <a:bodyPr/>
        <a:lstStyle/>
        <a:p>
          <a:endParaRPr lang="en-US"/>
        </a:p>
      </dgm:t>
    </dgm:pt>
    <dgm:pt modelId="{69ECE8C1-20F9-4616-8DDE-0CE9D1EECA00}">
      <dgm:prSet phldrT="[Text]"/>
      <dgm:spPr/>
      <dgm:t>
        <a:bodyPr/>
        <a:lstStyle/>
        <a:p>
          <a:r>
            <a:rPr lang="en-US" dirty="0" smtClean="0"/>
            <a:t>Negative</a:t>
          </a:r>
          <a:endParaRPr lang="en-US" dirty="0"/>
        </a:p>
      </dgm:t>
    </dgm:pt>
    <dgm:pt modelId="{B24F4863-9CF2-4E5D-ADE6-AADE66938307}" type="sibTrans" cxnId="{ED0BD24C-F170-40B3-BE02-B96BA4A745D6}">
      <dgm:prSet/>
      <dgm:spPr/>
      <dgm:t>
        <a:bodyPr/>
        <a:lstStyle/>
        <a:p>
          <a:endParaRPr lang="en-US"/>
        </a:p>
      </dgm:t>
    </dgm:pt>
    <dgm:pt modelId="{CE3EEE74-4EED-4C4C-BB40-678570CD484F}" type="parTrans" cxnId="{ED0BD24C-F170-40B3-BE02-B96BA4A745D6}">
      <dgm:prSet/>
      <dgm:spPr/>
      <dgm:t>
        <a:bodyPr/>
        <a:lstStyle/>
        <a:p>
          <a:endParaRPr lang="en-US"/>
        </a:p>
      </dgm:t>
    </dgm:pt>
    <dgm:pt modelId="{D709506E-45C9-45E8-90D8-5CDFACD5911E}">
      <dgm:prSet phldrT="[Text]"/>
      <dgm:spPr/>
      <dgm:t>
        <a:bodyPr/>
        <a:lstStyle/>
        <a:p>
          <a:r>
            <a:rPr lang="en-US" dirty="0" smtClean="0"/>
            <a:t>Connect</a:t>
          </a:r>
          <a:endParaRPr lang="en-US" dirty="0"/>
        </a:p>
      </dgm:t>
    </dgm:pt>
    <dgm:pt modelId="{34ACE4ED-3098-4AB4-B3F9-CB02907C85CF}" type="sibTrans" cxnId="{32D04B75-759F-4741-9A76-817E7A2ECB3F}">
      <dgm:prSet/>
      <dgm:spPr/>
      <dgm:t>
        <a:bodyPr/>
        <a:lstStyle/>
        <a:p>
          <a:endParaRPr lang="en-US"/>
        </a:p>
      </dgm:t>
    </dgm:pt>
    <dgm:pt modelId="{AAF05865-1278-4C65-8577-6AC5A665C124}" type="parTrans" cxnId="{32D04B75-759F-4741-9A76-817E7A2ECB3F}">
      <dgm:prSet/>
      <dgm:spPr/>
      <dgm:t>
        <a:bodyPr/>
        <a:lstStyle/>
        <a:p>
          <a:endParaRPr lang="en-US"/>
        </a:p>
      </dgm:t>
    </dgm:pt>
    <dgm:pt modelId="{2A70DA25-14E3-41D2-B025-5FE2AEA1CA0F}" type="pres">
      <dgm:prSet presAssocID="{8A051DC8-52E6-4F69-84FB-5F11CAFAC963}" presName="Name0" presStyleCnt="0">
        <dgm:presLayoutVars>
          <dgm:dir/>
          <dgm:animLvl val="lvl"/>
          <dgm:resizeHandles val="exact"/>
        </dgm:presLayoutVars>
      </dgm:prSet>
      <dgm:spPr/>
    </dgm:pt>
    <dgm:pt modelId="{ED7C1EAC-BFE9-4987-B9A3-BD4205EA4600}" type="pres">
      <dgm:prSet presAssocID="{4E20CD91-4421-497B-A5A1-A802355E5784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7381F61-2BAE-4BE2-BD71-70F4AD0A7A86}" type="pres">
      <dgm:prSet presAssocID="{32011024-57A3-49E7-B77A-1064530EE27C}" presName="parTxOnlySpace" presStyleCnt="0"/>
      <dgm:spPr/>
    </dgm:pt>
    <dgm:pt modelId="{2129A624-C29B-4D59-A498-40A87C3650EC}" type="pres">
      <dgm:prSet presAssocID="{663B8376-5D8F-4D62-8C5D-63F0C2C58BCE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D255C59-4A05-40E2-9489-7636D6D36276}" type="pres">
      <dgm:prSet presAssocID="{3E7F23DB-4A20-47C0-90D6-A4E4866A341B}" presName="parTxOnlySpace" presStyleCnt="0"/>
      <dgm:spPr/>
    </dgm:pt>
    <dgm:pt modelId="{1344EC90-A023-4045-BF68-760BB87DF09B}" type="pres">
      <dgm:prSet presAssocID="{69ECE8C1-20F9-4616-8DDE-0CE9D1EECA00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775F2FC-5D31-4D52-894A-37E15E13190A}" type="pres">
      <dgm:prSet presAssocID="{B24F4863-9CF2-4E5D-ADE6-AADE66938307}" presName="parTxOnlySpace" presStyleCnt="0"/>
      <dgm:spPr/>
    </dgm:pt>
    <dgm:pt modelId="{ED5EA461-9BA8-4458-8663-D700A44BE319}" type="pres">
      <dgm:prSet presAssocID="{D709506E-45C9-45E8-90D8-5CDFACD5911E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9280B63-588A-BB46-8676-C2D4F784B97C}" type="presOf" srcId="{8A051DC8-52E6-4F69-84FB-5F11CAFAC963}" destId="{2A70DA25-14E3-41D2-B025-5FE2AEA1CA0F}" srcOrd="0" destOrd="0" presId="urn:microsoft.com/office/officeart/2005/8/layout/chevron1"/>
    <dgm:cxn modelId="{D31625D9-081D-6947-B018-35A5EC42A61F}" type="presOf" srcId="{69ECE8C1-20F9-4616-8DDE-0CE9D1EECA00}" destId="{1344EC90-A023-4045-BF68-760BB87DF09B}" srcOrd="0" destOrd="0" presId="urn:microsoft.com/office/officeart/2005/8/layout/chevron1"/>
    <dgm:cxn modelId="{C7ED81DC-7E30-D546-AE05-1A8998F91BC7}" type="presOf" srcId="{D709506E-45C9-45E8-90D8-5CDFACD5911E}" destId="{ED5EA461-9BA8-4458-8663-D700A44BE319}" srcOrd="0" destOrd="0" presId="urn:microsoft.com/office/officeart/2005/8/layout/chevron1"/>
    <dgm:cxn modelId="{32D04B75-759F-4741-9A76-817E7A2ECB3F}" srcId="{8A051DC8-52E6-4F69-84FB-5F11CAFAC963}" destId="{D709506E-45C9-45E8-90D8-5CDFACD5911E}" srcOrd="3" destOrd="0" parTransId="{AAF05865-1278-4C65-8577-6AC5A665C124}" sibTransId="{34ACE4ED-3098-4AB4-B3F9-CB02907C85CF}"/>
    <dgm:cxn modelId="{4E23809D-0A7F-A341-90CB-E0F8C41013FE}" type="presOf" srcId="{663B8376-5D8F-4D62-8C5D-63F0C2C58BCE}" destId="{2129A624-C29B-4D59-A498-40A87C3650EC}" srcOrd="0" destOrd="0" presId="urn:microsoft.com/office/officeart/2005/8/layout/chevron1"/>
    <dgm:cxn modelId="{170108DC-09ED-7F43-B043-19EBB8D42E38}" type="presOf" srcId="{4E20CD91-4421-497B-A5A1-A802355E5784}" destId="{ED7C1EAC-BFE9-4987-B9A3-BD4205EA4600}" srcOrd="0" destOrd="0" presId="urn:microsoft.com/office/officeart/2005/8/layout/chevron1"/>
    <dgm:cxn modelId="{4C999263-D30C-4E48-8E90-38DF522689BC}" srcId="{8A051DC8-52E6-4F69-84FB-5F11CAFAC963}" destId="{4E20CD91-4421-497B-A5A1-A802355E5784}" srcOrd="0" destOrd="0" parTransId="{14299567-2ED2-44B5-9407-084EEA89664A}" sibTransId="{32011024-57A3-49E7-B77A-1064530EE27C}"/>
    <dgm:cxn modelId="{ED0BD24C-F170-40B3-BE02-B96BA4A745D6}" srcId="{8A051DC8-52E6-4F69-84FB-5F11CAFAC963}" destId="{69ECE8C1-20F9-4616-8DDE-0CE9D1EECA00}" srcOrd="2" destOrd="0" parTransId="{CE3EEE74-4EED-4C4C-BB40-678570CD484F}" sibTransId="{B24F4863-9CF2-4E5D-ADE6-AADE66938307}"/>
    <dgm:cxn modelId="{7682EBCB-71CA-47ED-8536-089E2A940EE3}" srcId="{8A051DC8-52E6-4F69-84FB-5F11CAFAC963}" destId="{663B8376-5D8F-4D62-8C5D-63F0C2C58BCE}" srcOrd="1" destOrd="0" parTransId="{AEC9F39E-3954-4DD6-95DF-E2BEB73A0989}" sibTransId="{3E7F23DB-4A20-47C0-90D6-A4E4866A341B}"/>
    <dgm:cxn modelId="{7CAC2435-8BB5-6741-A4BF-44C1607DE08B}" type="presParOf" srcId="{2A70DA25-14E3-41D2-B025-5FE2AEA1CA0F}" destId="{ED7C1EAC-BFE9-4987-B9A3-BD4205EA4600}" srcOrd="0" destOrd="0" presId="urn:microsoft.com/office/officeart/2005/8/layout/chevron1"/>
    <dgm:cxn modelId="{E46BD4B8-0551-D44A-9CB5-63E1C9DA884B}" type="presParOf" srcId="{2A70DA25-14E3-41D2-B025-5FE2AEA1CA0F}" destId="{67381F61-2BAE-4BE2-BD71-70F4AD0A7A86}" srcOrd="1" destOrd="0" presId="urn:microsoft.com/office/officeart/2005/8/layout/chevron1"/>
    <dgm:cxn modelId="{050AD1B0-9816-7F42-94FB-7D1D2309A962}" type="presParOf" srcId="{2A70DA25-14E3-41D2-B025-5FE2AEA1CA0F}" destId="{2129A624-C29B-4D59-A498-40A87C3650EC}" srcOrd="2" destOrd="0" presId="urn:microsoft.com/office/officeart/2005/8/layout/chevron1"/>
    <dgm:cxn modelId="{0CC795B3-BD12-9947-93FB-9AF781D327F4}" type="presParOf" srcId="{2A70DA25-14E3-41D2-B025-5FE2AEA1CA0F}" destId="{4D255C59-4A05-40E2-9489-7636D6D36276}" srcOrd="3" destOrd="0" presId="urn:microsoft.com/office/officeart/2005/8/layout/chevron1"/>
    <dgm:cxn modelId="{B20609F6-887B-FD4F-A1D4-52309EF27BC2}" type="presParOf" srcId="{2A70DA25-14E3-41D2-B025-5FE2AEA1CA0F}" destId="{1344EC90-A023-4045-BF68-760BB87DF09B}" srcOrd="4" destOrd="0" presId="urn:microsoft.com/office/officeart/2005/8/layout/chevron1"/>
    <dgm:cxn modelId="{746671E4-D187-E348-B137-48CB5BC815CD}" type="presParOf" srcId="{2A70DA25-14E3-41D2-B025-5FE2AEA1CA0F}" destId="{D775F2FC-5D31-4D52-894A-37E15E13190A}" srcOrd="5" destOrd="0" presId="urn:microsoft.com/office/officeart/2005/8/layout/chevron1"/>
    <dgm:cxn modelId="{E15E4DB1-5DAF-E54A-A869-78ABEE2D4147}" type="presParOf" srcId="{2A70DA25-14E3-41D2-B025-5FE2AEA1CA0F}" destId="{ED5EA461-9BA8-4458-8663-D700A44BE319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31" name="Shape 31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2762936003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1pPr>
    <a:lvl2pPr indent="2286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2pPr>
    <a:lvl3pPr indent="4572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3pPr>
    <a:lvl4pPr indent="6858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4pPr>
    <a:lvl5pPr indent="9144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5pPr>
    <a:lvl6pPr indent="11430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6pPr>
    <a:lvl7pPr indent="13716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7pPr>
    <a:lvl8pPr indent="16002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8pPr>
    <a:lvl9pPr indent="18288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M3D,</a:t>
            </a:r>
            <a:r>
              <a:rPr lang="en-US" baseline="0" dirty="0" smtClean="0"/>
              <a:t> Staples, Conductive filament, </a:t>
            </a:r>
            <a:r>
              <a:rPr lang="en-US" baseline="0" dirty="0" err="1" smtClean="0"/>
              <a:t>etc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1680786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M3D,</a:t>
            </a:r>
            <a:r>
              <a:rPr lang="en-US" baseline="0" dirty="0" smtClean="0"/>
              <a:t> Staples, Conductive filament, </a:t>
            </a:r>
            <a:r>
              <a:rPr lang="en-US" baseline="0" dirty="0" err="1" smtClean="0"/>
              <a:t>etc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1680786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  <p:sp>
        <p:nvSpPr>
          <p:cNvPr id="6" name="Shape 6"/>
          <p:cNvSpPr>
            <a:spLocks noGrp="1"/>
          </p:cNvSpPr>
          <p:nvPr>
            <p:ph type="body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 lvl="0">
              <a:defRPr sz="1800"/>
            </a:pPr>
            <a:r>
              <a:rPr sz="3200"/>
              <a:t>Body Level One</a:t>
            </a:r>
          </a:p>
          <a:p>
            <a:pPr lvl="1">
              <a:defRPr sz="1800"/>
            </a:pPr>
            <a:r>
              <a:rPr sz="3200"/>
              <a:t>Body Level Two</a:t>
            </a:r>
          </a:p>
          <a:p>
            <a:pPr lvl="2">
              <a:defRPr sz="1800"/>
            </a:pPr>
            <a:r>
              <a:rPr sz="3200"/>
              <a:t>Body Level Three</a:t>
            </a:r>
          </a:p>
          <a:p>
            <a:pPr lvl="3">
              <a:defRPr sz="1800"/>
            </a:pPr>
            <a:r>
              <a:rPr sz="3200"/>
              <a:t>Body Level Four</a:t>
            </a:r>
          </a:p>
          <a:p>
            <a:pPr lvl="4">
              <a:defRPr sz="1800"/>
            </a:pPr>
            <a:r>
              <a:rPr sz="3200"/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transfrom-Ed-Snip.jpg"/>
          <p:cNvPicPr/>
          <p:nvPr/>
        </p:nvPicPr>
        <p:blipFill>
          <a:blip r:embed="rId2">
            <a:alphaModFix amt="28242"/>
            <a:extLst/>
          </a:blip>
          <a:stretch>
            <a:fillRect/>
          </a:stretch>
        </p:blipFill>
        <p:spPr>
          <a:xfrm>
            <a:off x="130228" y="6239569"/>
            <a:ext cx="13074544" cy="403627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>
            <a:spLocks noGrp="1"/>
          </p:cNvSpPr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  <p:sp>
        <p:nvSpPr>
          <p:cNvPr id="9" name="Shape 9"/>
          <p:cNvSpPr>
            <a:spLocks noGrp="1"/>
          </p:cNvSpPr>
          <p:nvPr>
            <p:ph type="body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 lvl="0">
              <a:defRPr sz="1800"/>
            </a:pPr>
            <a:r>
              <a:rPr sz="3200"/>
              <a:t>Body Level One</a:t>
            </a:r>
          </a:p>
          <a:p>
            <a:pPr lvl="1">
              <a:defRPr sz="1800"/>
            </a:pPr>
            <a:r>
              <a:rPr sz="3200"/>
              <a:t>Body Level Two</a:t>
            </a:r>
          </a:p>
          <a:p>
            <a:pPr lvl="2">
              <a:defRPr sz="1800"/>
            </a:pPr>
            <a:r>
              <a:rPr sz="3200"/>
              <a:t>Body Level Three</a:t>
            </a:r>
          </a:p>
          <a:p>
            <a:pPr lvl="3">
              <a:defRPr sz="1800"/>
            </a:pPr>
            <a:r>
              <a:rPr sz="3200"/>
              <a:t>Body Level Four</a:t>
            </a:r>
          </a:p>
          <a:p>
            <a:pPr lvl="4">
              <a:defRPr sz="1800"/>
            </a:pPr>
            <a:r>
              <a:rPr sz="3200"/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>
            <a:spLocks noGrp="1"/>
          </p:cNvSpPr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 lvl="0">
              <a:defRPr sz="1800"/>
            </a:pPr>
            <a:r>
              <a:rPr sz="6000"/>
              <a:t>Title Text</a:t>
            </a:r>
          </a:p>
        </p:txBody>
      </p:sp>
      <p:sp>
        <p:nvSpPr>
          <p:cNvPr id="14" name="Shape 14"/>
          <p:cNvSpPr>
            <a:spLocks noGrp="1"/>
          </p:cNvSpPr>
          <p:nvPr>
            <p:ph type="body" idx="1"/>
          </p:nvPr>
        </p:nvSpPr>
        <p:spPr>
          <a:xfrm>
            <a:off x="952500" y="4762500"/>
            <a:ext cx="5334000" cy="4102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 lvl="0">
              <a:defRPr sz="1800"/>
            </a:pPr>
            <a:r>
              <a:rPr sz="3200"/>
              <a:t>Body Level One</a:t>
            </a:r>
          </a:p>
          <a:p>
            <a:pPr lvl="1">
              <a:defRPr sz="1800"/>
            </a:pPr>
            <a:r>
              <a:rPr sz="3200"/>
              <a:t>Body Level Two</a:t>
            </a:r>
          </a:p>
          <a:p>
            <a:pPr lvl="2">
              <a:defRPr sz="1800"/>
            </a:pPr>
            <a:r>
              <a:rPr sz="3200"/>
              <a:t>Body Level Three</a:t>
            </a:r>
          </a:p>
          <a:p>
            <a:pPr lvl="3">
              <a:defRPr sz="1800"/>
            </a:pPr>
            <a:r>
              <a:rPr sz="3200"/>
              <a:t>Body Level Four</a:t>
            </a:r>
          </a:p>
          <a:p>
            <a:pPr lvl="4">
              <a:defRPr sz="1800"/>
            </a:pPr>
            <a:r>
              <a:rPr sz="3200"/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  <p:sp>
        <p:nvSpPr>
          <p:cNvPr id="19" name="Shape 1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600"/>
              <a:t>Body Level One</a:t>
            </a:r>
          </a:p>
          <a:p>
            <a:pPr lvl="1">
              <a:defRPr sz="1800"/>
            </a:pPr>
            <a:r>
              <a:rPr sz="3600"/>
              <a:t>Body Level Two</a:t>
            </a:r>
          </a:p>
          <a:p>
            <a:pPr lvl="2">
              <a:defRPr sz="1800"/>
            </a:pPr>
            <a:r>
              <a:rPr sz="3600"/>
              <a:t>Body Level Three</a:t>
            </a:r>
          </a:p>
          <a:p>
            <a:pPr lvl="3">
              <a:defRPr sz="1800"/>
            </a:pPr>
            <a:r>
              <a:rPr sz="3600"/>
              <a:t>Body Level Four</a:t>
            </a:r>
          </a:p>
          <a:p>
            <a:pPr lvl="4">
              <a:defRPr sz="1800"/>
            </a:pPr>
            <a:r>
              <a:rPr sz="3600"/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  <p:sp>
        <p:nvSpPr>
          <p:cNvPr id="22" name="Shape 22"/>
          <p:cNvSpPr>
            <a:spLocks noGrp="1"/>
          </p:cNvSpPr>
          <p:nvPr>
            <p:ph type="body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pPr lvl="0">
              <a:defRPr sz="1800"/>
            </a:pPr>
            <a:r>
              <a:rPr sz="2800"/>
              <a:t>Body Level One</a:t>
            </a:r>
          </a:p>
          <a:p>
            <a:pPr lvl="1">
              <a:defRPr sz="1800"/>
            </a:pPr>
            <a:r>
              <a:rPr sz="2800"/>
              <a:t>Body Level Two</a:t>
            </a:r>
          </a:p>
          <a:p>
            <a:pPr lvl="2">
              <a:defRPr sz="1800"/>
            </a:pPr>
            <a:r>
              <a:rPr sz="2800"/>
              <a:t>Body Level Three</a:t>
            </a:r>
          </a:p>
          <a:p>
            <a:pPr lvl="3">
              <a:defRPr sz="1800"/>
            </a:pPr>
            <a:r>
              <a:rPr sz="2800"/>
              <a:t>Body Level Four</a:t>
            </a:r>
          </a:p>
          <a:p>
            <a:pPr lvl="4">
              <a:defRPr sz="1800"/>
            </a:pPr>
            <a:r>
              <a:rPr sz="2800"/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>
            <a:spLocks noGrp="1"/>
          </p:cNvSpPr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600"/>
              <a:t>Body Level One</a:t>
            </a:r>
          </a:p>
          <a:p>
            <a:pPr lvl="1">
              <a:defRPr sz="1800"/>
            </a:pPr>
            <a:r>
              <a:rPr sz="3600"/>
              <a:t>Body Level Two</a:t>
            </a:r>
          </a:p>
          <a:p>
            <a:pPr lvl="2">
              <a:defRPr sz="1800"/>
            </a:pPr>
            <a:r>
              <a:rPr sz="3600"/>
              <a:t>Body Level Three</a:t>
            </a:r>
          </a:p>
          <a:p>
            <a:pPr lvl="3">
              <a:defRPr sz="1800"/>
            </a:pPr>
            <a:r>
              <a:rPr sz="3600"/>
              <a:t>Body Level Four</a:t>
            </a:r>
          </a:p>
          <a:p>
            <a:pPr lvl="4">
              <a:defRPr sz="1800"/>
            </a:pPr>
            <a:r>
              <a:rPr sz="3600"/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normAutofit/>
          </a:bodyPr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normAutofit/>
          </a:bodyPr>
          <a:lstStyle/>
          <a:p>
            <a:pPr lvl="0">
              <a:defRPr sz="1800"/>
            </a:pPr>
            <a:r>
              <a:rPr sz="3600"/>
              <a:t>Body Level One</a:t>
            </a:r>
          </a:p>
          <a:p>
            <a:pPr lvl="1">
              <a:defRPr sz="1800"/>
            </a:pPr>
            <a:r>
              <a:rPr sz="3600"/>
              <a:t>Body Level Two</a:t>
            </a:r>
          </a:p>
          <a:p>
            <a:pPr lvl="2">
              <a:defRPr sz="1800"/>
            </a:pPr>
            <a:r>
              <a:rPr sz="3600"/>
              <a:t>Body Level Three</a:t>
            </a:r>
          </a:p>
          <a:p>
            <a:pPr lvl="3">
              <a:defRPr sz="1800"/>
            </a:pPr>
            <a:r>
              <a:rPr sz="3600"/>
              <a:t>Body Level Four</a:t>
            </a:r>
          </a:p>
          <a:p>
            <a:pPr lvl="4">
              <a:defRPr sz="1800"/>
            </a:pPr>
            <a:r>
              <a:rPr sz="3600"/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algn="ctr" defTabSz="584200">
        <a:defRPr sz="8000">
          <a:latin typeface="+mn-lt"/>
          <a:ea typeface="+mn-ea"/>
          <a:cs typeface="+mn-cs"/>
          <a:sym typeface="Helvetica Light"/>
        </a:defRPr>
      </a:lvl1pPr>
      <a:lvl2pPr indent="228600" algn="ctr" defTabSz="584200">
        <a:defRPr sz="8000">
          <a:latin typeface="+mn-lt"/>
          <a:ea typeface="+mn-ea"/>
          <a:cs typeface="+mn-cs"/>
          <a:sym typeface="Helvetica Light"/>
        </a:defRPr>
      </a:lvl2pPr>
      <a:lvl3pPr indent="457200" algn="ctr" defTabSz="584200">
        <a:defRPr sz="8000">
          <a:latin typeface="+mn-lt"/>
          <a:ea typeface="+mn-ea"/>
          <a:cs typeface="+mn-cs"/>
          <a:sym typeface="Helvetica Light"/>
        </a:defRPr>
      </a:lvl3pPr>
      <a:lvl4pPr indent="685800" algn="ctr" defTabSz="584200">
        <a:defRPr sz="8000">
          <a:latin typeface="+mn-lt"/>
          <a:ea typeface="+mn-ea"/>
          <a:cs typeface="+mn-cs"/>
          <a:sym typeface="Helvetica Light"/>
        </a:defRPr>
      </a:lvl4pPr>
      <a:lvl5pPr indent="914400" algn="ctr" defTabSz="584200">
        <a:defRPr sz="8000">
          <a:latin typeface="+mn-lt"/>
          <a:ea typeface="+mn-ea"/>
          <a:cs typeface="+mn-cs"/>
          <a:sym typeface="Helvetica Light"/>
        </a:defRPr>
      </a:lvl5pPr>
      <a:lvl6pPr indent="1143000" algn="ctr" defTabSz="584200">
        <a:defRPr sz="8000">
          <a:latin typeface="+mn-lt"/>
          <a:ea typeface="+mn-ea"/>
          <a:cs typeface="+mn-cs"/>
          <a:sym typeface="Helvetica Light"/>
        </a:defRPr>
      </a:lvl6pPr>
      <a:lvl7pPr indent="1371600" algn="ctr" defTabSz="584200">
        <a:defRPr sz="8000">
          <a:latin typeface="+mn-lt"/>
          <a:ea typeface="+mn-ea"/>
          <a:cs typeface="+mn-cs"/>
          <a:sym typeface="Helvetica Light"/>
        </a:defRPr>
      </a:lvl7pPr>
      <a:lvl8pPr indent="1600200" algn="ctr" defTabSz="584200">
        <a:defRPr sz="8000">
          <a:latin typeface="+mn-lt"/>
          <a:ea typeface="+mn-ea"/>
          <a:cs typeface="+mn-cs"/>
          <a:sym typeface="Helvetica Light"/>
        </a:defRPr>
      </a:lvl8pPr>
      <a:lvl9pPr indent="1828800" algn="ctr" defTabSz="584200">
        <a:defRPr sz="8000">
          <a:latin typeface="+mn-lt"/>
          <a:ea typeface="+mn-ea"/>
          <a:cs typeface="+mn-cs"/>
          <a:sym typeface="Helvetica Light"/>
        </a:defRPr>
      </a:lvl9pPr>
    </p:titleStyle>
    <p:bodyStyle>
      <a:lvl1pPr marL="4445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1pPr>
      <a:lvl2pPr marL="8890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2pPr>
      <a:lvl3pPr marL="13335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3pPr>
      <a:lvl4pPr marL="17780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4pPr>
      <a:lvl5pPr marL="22225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5pPr>
      <a:lvl6pPr marL="26670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6pPr>
      <a:lvl7pPr marL="31115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7pPr>
      <a:lvl8pPr marL="35560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8pPr>
      <a:lvl9pPr marL="40005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9pPr>
    </p:bodyStyle>
    <p:otherStyle>
      <a:lvl1pPr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1pPr>
      <a:lvl2pPr indent="2286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2pPr>
      <a:lvl3pPr indent="4572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3pPr>
      <a:lvl4pPr indent="6858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4pPr>
      <a:lvl5pPr indent="9144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5pPr>
      <a:lvl6pPr indent="11430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6pPr>
      <a:lvl7pPr indent="13716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7pPr>
      <a:lvl8pPr indent="16002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8pPr>
      <a:lvl9pPr indent="18288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://goo.gl/forms/wfMmj6Gjla" TargetMode="Externa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www.youtube.com/watch?v=k7aPL5cnYsM" TargetMode="Externa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/>
          <p:nvPr/>
        </p:nvSpPr>
        <p:spPr>
          <a:xfrm>
            <a:off x="531217" y="888206"/>
            <a:ext cx="11764566" cy="65698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20" y="0"/>
                </a:moveTo>
                <a:cubicBezTo>
                  <a:pt x="233" y="0"/>
                  <a:pt x="0" y="417"/>
                  <a:pt x="0" y="932"/>
                </a:cubicBezTo>
                <a:lnTo>
                  <a:pt x="0" y="17697"/>
                </a:lnTo>
                <a:cubicBezTo>
                  <a:pt x="0" y="18212"/>
                  <a:pt x="233" y="18628"/>
                  <a:pt x="520" y="18628"/>
                </a:cubicBezTo>
                <a:lnTo>
                  <a:pt x="13502" y="18628"/>
                </a:lnTo>
                <a:lnTo>
                  <a:pt x="13864" y="21600"/>
                </a:lnTo>
                <a:lnTo>
                  <a:pt x="14227" y="18628"/>
                </a:lnTo>
                <a:lnTo>
                  <a:pt x="21080" y="18628"/>
                </a:lnTo>
                <a:cubicBezTo>
                  <a:pt x="21367" y="18628"/>
                  <a:pt x="21600" y="18212"/>
                  <a:pt x="21600" y="17697"/>
                </a:cubicBezTo>
                <a:lnTo>
                  <a:pt x="21600" y="932"/>
                </a:lnTo>
                <a:cubicBezTo>
                  <a:pt x="21600" y="417"/>
                  <a:pt x="21367" y="0"/>
                  <a:pt x="21080" y="0"/>
                </a:cubicBezTo>
                <a:lnTo>
                  <a:pt x="520" y="0"/>
                </a:lnTo>
                <a:close/>
              </a:path>
            </a:pathLst>
          </a:custGeom>
          <a:solidFill>
            <a:srgbClr val="FFFFFF"/>
          </a:solidFill>
          <a:ln w="38100">
            <a:solidFill>
              <a:srgbClr val="0365C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/>
          <a:p>
            <a:pPr lvl="2" algn="l">
              <a:defRPr sz="1800"/>
            </a:pPr>
            <a:r>
              <a:rPr lang="en-US" sz="8000" dirty="0" smtClean="0">
                <a:latin typeface="Arial Bold"/>
                <a:ea typeface="Arial Bold"/>
                <a:cs typeface="Arial Bold"/>
                <a:sym typeface="Arial Bold"/>
              </a:rPr>
              <a:t>Bring it and Bling it!</a:t>
            </a:r>
          </a:p>
          <a:p>
            <a:pPr lvl="2" algn="l">
              <a:defRPr sz="1800"/>
            </a:pPr>
            <a:r>
              <a:rPr lang="en-US" sz="4800" dirty="0" smtClean="0">
                <a:latin typeface="Arial Bold"/>
                <a:ea typeface="Arial Bold"/>
                <a:cs typeface="Arial Bold"/>
                <a:sym typeface="Arial Bold"/>
              </a:rPr>
              <a:t>Conductive Sewing</a:t>
            </a:r>
          </a:p>
          <a:p>
            <a:pPr lvl="2" algn="l">
              <a:defRPr sz="1800"/>
            </a:pPr>
            <a:endParaRPr sz="4800" dirty="0"/>
          </a:p>
          <a:p>
            <a:pPr lvl="2" algn="l">
              <a:defRPr sz="1800"/>
            </a:pPr>
            <a:r>
              <a:rPr lang="en-US" sz="3200" dirty="0" smtClean="0">
                <a:solidFill>
                  <a:srgbClr val="164F86"/>
                </a:solidFill>
              </a:rPr>
              <a:t>Megan </a:t>
            </a:r>
            <a:r>
              <a:rPr lang="en-US" sz="3200" dirty="0" err="1" smtClean="0">
                <a:solidFill>
                  <a:srgbClr val="164F86"/>
                </a:solidFill>
              </a:rPr>
              <a:t>Cicconi</a:t>
            </a:r>
            <a:r>
              <a:rPr lang="en-US" sz="3200" dirty="0" smtClean="0">
                <a:solidFill>
                  <a:srgbClr val="164F86"/>
                </a:solidFill>
              </a:rPr>
              <a:t> &amp; Alison Francis</a:t>
            </a:r>
          </a:p>
          <a:p>
            <a:pPr lvl="2" algn="l">
              <a:defRPr sz="1800"/>
            </a:pPr>
            <a:r>
              <a:rPr lang="en-US" sz="3200" dirty="0" smtClean="0">
                <a:solidFill>
                  <a:srgbClr val="164F86"/>
                </a:solidFill>
              </a:rPr>
              <a:t>March 26, 2015</a:t>
            </a:r>
            <a:endParaRPr sz="3200" dirty="0">
              <a:solidFill>
                <a:srgbClr val="164F86"/>
              </a:solidFill>
            </a:endParaRPr>
          </a:p>
          <a:p>
            <a:pPr lvl="2" algn="l">
              <a:defRPr sz="1800"/>
            </a:pPr>
            <a:endParaRPr sz="3200" dirty="0">
              <a:solidFill>
                <a:srgbClr val="164F86"/>
              </a:solidFill>
            </a:endParaRP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124219" y="5530866"/>
            <a:ext cx="1097967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</a:t>
            </a:r>
            <a:r>
              <a:rPr lang="en-US" dirty="0" err="1"/>
              <a:t>scZpMtyaClM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73288" y="-2172566"/>
            <a:ext cx="13002768" cy="9753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8470" y="3181514"/>
            <a:ext cx="4368800" cy="1524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8000" y="4114800"/>
            <a:ext cx="4368800" cy="1524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6175" y="3293241"/>
            <a:ext cx="4706845" cy="1643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569779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8470" y="3181514"/>
            <a:ext cx="4368800" cy="1524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8000" y="4114800"/>
            <a:ext cx="4368800" cy="1524000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952500" y="842294"/>
            <a:ext cx="11099800" cy="2159000"/>
          </a:xfrm>
          <a:prstGeom prst="rect">
            <a:avLst/>
          </a:prstGeom>
        </p:spPr>
        <p:txBody>
          <a:bodyPr/>
          <a:lstStyle>
            <a:lvl1pPr algn="ctr" defTabSz="584200">
              <a:defRPr sz="8000">
                <a:latin typeface="+mn-lt"/>
                <a:ea typeface="+mn-ea"/>
                <a:cs typeface="+mn-cs"/>
                <a:sym typeface="Helvetica Light"/>
              </a:defRPr>
            </a:lvl1pPr>
            <a:lvl2pPr indent="228600" algn="ctr" defTabSz="584200">
              <a:defRPr sz="8000">
                <a:latin typeface="+mn-lt"/>
                <a:ea typeface="+mn-ea"/>
                <a:cs typeface="+mn-cs"/>
                <a:sym typeface="Helvetica Light"/>
              </a:defRPr>
            </a:lvl2pPr>
            <a:lvl3pPr indent="457200" algn="ctr" defTabSz="584200">
              <a:defRPr sz="8000">
                <a:latin typeface="+mn-lt"/>
                <a:ea typeface="+mn-ea"/>
                <a:cs typeface="+mn-cs"/>
                <a:sym typeface="Helvetica Light"/>
              </a:defRPr>
            </a:lvl3pPr>
            <a:lvl4pPr indent="685800" algn="ctr" defTabSz="584200">
              <a:defRPr sz="8000">
                <a:latin typeface="+mn-lt"/>
                <a:ea typeface="+mn-ea"/>
                <a:cs typeface="+mn-cs"/>
                <a:sym typeface="Helvetica Light"/>
              </a:defRPr>
            </a:lvl4pPr>
            <a:lvl5pPr indent="914400" algn="ctr" defTabSz="584200">
              <a:defRPr sz="8000">
                <a:latin typeface="+mn-lt"/>
                <a:ea typeface="+mn-ea"/>
                <a:cs typeface="+mn-cs"/>
                <a:sym typeface="Helvetica Light"/>
              </a:defRPr>
            </a:lvl5pPr>
            <a:lvl6pPr indent="1143000" algn="ctr" defTabSz="584200">
              <a:defRPr sz="8000">
                <a:latin typeface="+mn-lt"/>
                <a:ea typeface="+mn-ea"/>
                <a:cs typeface="+mn-cs"/>
                <a:sym typeface="Helvetica Light"/>
              </a:defRPr>
            </a:lvl6pPr>
            <a:lvl7pPr indent="1371600" algn="ctr" defTabSz="584200">
              <a:defRPr sz="8000">
                <a:latin typeface="+mn-lt"/>
                <a:ea typeface="+mn-ea"/>
                <a:cs typeface="+mn-cs"/>
                <a:sym typeface="Helvetica Light"/>
              </a:defRPr>
            </a:lvl7pPr>
            <a:lvl8pPr indent="1600200" algn="ctr" defTabSz="584200">
              <a:defRPr sz="8000">
                <a:latin typeface="+mn-lt"/>
                <a:ea typeface="+mn-ea"/>
                <a:cs typeface="+mn-cs"/>
                <a:sym typeface="Helvetica Light"/>
              </a:defRPr>
            </a:lvl8pPr>
            <a:lvl9pPr indent="1828800" algn="ctr" defTabSz="584200">
              <a:defRPr sz="8000"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r>
              <a:rPr lang="en-US" b="1" dirty="0" smtClean="0">
                <a:solidFill>
                  <a:schemeClr val="accent6"/>
                </a:solidFill>
              </a:rPr>
              <a:t>Circuitry Schematics</a:t>
            </a:r>
            <a:endParaRPr lang="en-US" b="1" dirty="0">
              <a:solidFill>
                <a:schemeClr val="accent6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142283" y="3442447"/>
            <a:ext cx="895167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Add Alison’s pictures of our schematics</a:t>
            </a:r>
          </a:p>
          <a:p>
            <a:r>
              <a:rPr lang="en-US" dirty="0"/>
              <a:t>Teaching slide</a:t>
            </a:r>
          </a:p>
        </p:txBody>
      </p:sp>
    </p:spTree>
    <p:extLst>
      <p:ext uri="{BB962C8B-B14F-4D97-AF65-F5344CB8AC3E}">
        <p14:creationId xmlns:p14="http://schemas.microsoft.com/office/powerpoint/2010/main" val="2545848252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954172826"/>
              </p:ext>
            </p:extLst>
          </p:nvPr>
        </p:nvGraphicFramePr>
        <p:xfrm>
          <a:off x="2167466" y="1986844"/>
          <a:ext cx="8669867" cy="57799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98266481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4253439293"/>
              </p:ext>
            </p:extLst>
          </p:nvPr>
        </p:nvGraphicFramePr>
        <p:xfrm>
          <a:off x="2167466" y="1986844"/>
          <a:ext cx="8669867" cy="57799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23055447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3038862584"/>
              </p:ext>
            </p:extLst>
          </p:nvPr>
        </p:nvGraphicFramePr>
        <p:xfrm>
          <a:off x="2167466" y="1986844"/>
          <a:ext cx="8669867" cy="57799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88243497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1480316545"/>
              </p:ext>
            </p:extLst>
          </p:nvPr>
        </p:nvGraphicFramePr>
        <p:xfrm>
          <a:off x="674370" y="114300"/>
          <a:ext cx="11953240" cy="77038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33161341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2" descr="Image result for makerbot replicato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2167466" y="1759474"/>
            <a:ext cx="8669867" cy="4184482"/>
            <a:chOff x="0" y="0"/>
            <a:chExt cx="8669867" cy="4184482"/>
          </a:xfrm>
        </p:grpSpPr>
        <p:sp>
          <p:nvSpPr>
            <p:cNvPr id="9" name="Rounded Rectangle 8"/>
            <p:cNvSpPr/>
            <p:nvPr/>
          </p:nvSpPr>
          <p:spPr>
            <a:xfrm>
              <a:off x="0" y="0"/>
              <a:ext cx="8669867" cy="4184482"/>
            </a:xfrm>
            <a:prstGeom prst="roundRect">
              <a:avLst>
                <a:gd name="adj" fmla="val 10000"/>
              </a:avLst>
            </a:prstGeom>
            <a:solidFill>
              <a:srgbClr val="20C2CD"/>
            </a:solidFill>
            <a:effectLst>
              <a:innerShdw blurRad="63500" dist="50800" dir="6120000">
                <a:prstClr val="black">
                  <a:alpha val="50000"/>
                </a:prstClr>
              </a:innerShdw>
            </a:effectLst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</p:sp>
        <p:sp>
          <p:nvSpPr>
            <p:cNvPr id="10" name="Rounded Rectangle 4"/>
            <p:cNvSpPr/>
            <p:nvPr/>
          </p:nvSpPr>
          <p:spPr>
            <a:xfrm>
              <a:off x="122559" y="122559"/>
              <a:ext cx="8424749" cy="393936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47650" tIns="247650" rIns="247650" bIns="247650" numCol="1" spcCol="1270" anchor="ctr" anchorCtr="0">
              <a:noAutofit/>
            </a:bodyPr>
            <a:lstStyle/>
            <a:p>
              <a:pPr lvl="0" algn="ctr" defTabSz="2889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6500" i="1" kern="1200" dirty="0" smtClean="0"/>
                <a:t>Group Sew</a:t>
              </a:r>
              <a:endParaRPr lang="en-US" sz="6500" i="1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377278282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2" descr="Image result for makerbot replicato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2167466" y="1759474"/>
            <a:ext cx="8669867" cy="4184482"/>
            <a:chOff x="0" y="0"/>
            <a:chExt cx="8669867" cy="4184482"/>
          </a:xfrm>
        </p:grpSpPr>
        <p:sp>
          <p:nvSpPr>
            <p:cNvPr id="9" name="Rounded Rectangle 8"/>
            <p:cNvSpPr/>
            <p:nvPr/>
          </p:nvSpPr>
          <p:spPr>
            <a:xfrm>
              <a:off x="0" y="0"/>
              <a:ext cx="8669867" cy="4184482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</p:sp>
        <p:sp>
          <p:nvSpPr>
            <p:cNvPr id="10" name="Rounded Rectangle 4"/>
            <p:cNvSpPr/>
            <p:nvPr/>
          </p:nvSpPr>
          <p:spPr>
            <a:xfrm>
              <a:off x="122559" y="122559"/>
              <a:ext cx="8424749" cy="393936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47650" tIns="247650" rIns="247650" bIns="247650" numCol="1" spcCol="1270" anchor="ctr" anchorCtr="0">
              <a:noAutofit/>
            </a:bodyPr>
            <a:lstStyle/>
            <a:p>
              <a:pPr lvl="0" algn="ctr" defTabSz="2889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6500" i="1" kern="1200" dirty="0" err="1" smtClean="0"/>
                <a:t>Blinging</a:t>
              </a:r>
              <a:r>
                <a:rPr lang="en-US" sz="6500" i="1" kern="1200" dirty="0" smtClean="0"/>
                <a:t> &amp; Beyond</a:t>
              </a:r>
              <a:endParaRPr lang="en-US" sz="6500" i="1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4041027889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2" descr="Image result for makerbot replicato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2167466" y="1759474"/>
            <a:ext cx="8669867" cy="4184482"/>
            <a:chOff x="0" y="0"/>
            <a:chExt cx="8669867" cy="4184482"/>
          </a:xfrm>
        </p:grpSpPr>
        <p:sp>
          <p:nvSpPr>
            <p:cNvPr id="9" name="Rounded Rectangle 8"/>
            <p:cNvSpPr/>
            <p:nvPr/>
          </p:nvSpPr>
          <p:spPr>
            <a:xfrm>
              <a:off x="0" y="0"/>
              <a:ext cx="8669867" cy="4184482"/>
            </a:xfrm>
            <a:prstGeom prst="roundRect">
              <a:avLst>
                <a:gd name="adj" fmla="val 10000"/>
              </a:avLst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</p:sp>
        <p:sp>
          <p:nvSpPr>
            <p:cNvPr id="10" name="Rounded Rectangle 4"/>
            <p:cNvSpPr/>
            <p:nvPr/>
          </p:nvSpPr>
          <p:spPr>
            <a:xfrm>
              <a:off x="122559" y="122559"/>
              <a:ext cx="8424749" cy="393936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47650" tIns="247650" rIns="247650" bIns="247650" numCol="1" spcCol="1270" anchor="ctr" anchorCtr="0">
              <a:noAutofit/>
            </a:bodyPr>
            <a:lstStyle/>
            <a:p>
              <a:pPr lvl="0" algn="ctr" defTabSz="2889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6500" i="1" kern="1200" dirty="0" smtClean="0"/>
                <a:t>Bling</a:t>
              </a:r>
              <a:r>
                <a:rPr lang="en-US" sz="6500" kern="1200" dirty="0" smtClean="0"/>
                <a:t> Boutique</a:t>
              </a:r>
              <a:endParaRPr lang="en-US" sz="65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4245718978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/>
          <p:nvPr/>
        </p:nvSpPr>
        <p:spPr>
          <a:xfrm>
            <a:off x="6400800" y="4743449"/>
            <a:ext cx="12700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 algn="l" defTabSz="457200">
              <a:defRPr sz="1800"/>
            </a:pPr>
            <a:endParaRPr sz="1200"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101" name="Shape 101"/>
          <p:cNvSpPr/>
          <p:nvPr/>
        </p:nvSpPr>
        <p:spPr>
          <a:xfrm>
            <a:off x="977617" y="2809666"/>
            <a:ext cx="10846366" cy="933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8000" u="sng">
                <a:hlinkClick r:id="rId2"/>
              </a:defRPr>
            </a:lvl1pPr>
          </a:lstStyle>
          <a:p>
            <a:pPr lvl="0">
              <a:defRPr sz="1800" u="none"/>
            </a:pPr>
            <a:endParaRPr sz="5400" u="sng" dirty="0">
              <a:hlinkClick r:id="rId2"/>
            </a:endParaRPr>
          </a:p>
        </p:txBody>
      </p:sp>
      <p:sp>
        <p:nvSpPr>
          <p:cNvPr id="5" name="Shape 33"/>
          <p:cNvSpPr/>
          <p:nvPr/>
        </p:nvSpPr>
        <p:spPr>
          <a:xfrm>
            <a:off x="645517" y="781108"/>
            <a:ext cx="11764566" cy="65698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20" y="0"/>
                </a:moveTo>
                <a:cubicBezTo>
                  <a:pt x="233" y="0"/>
                  <a:pt x="0" y="417"/>
                  <a:pt x="0" y="932"/>
                </a:cubicBezTo>
                <a:lnTo>
                  <a:pt x="0" y="17697"/>
                </a:lnTo>
                <a:cubicBezTo>
                  <a:pt x="0" y="18212"/>
                  <a:pt x="233" y="18628"/>
                  <a:pt x="520" y="18628"/>
                </a:cubicBezTo>
                <a:lnTo>
                  <a:pt x="13502" y="18628"/>
                </a:lnTo>
                <a:lnTo>
                  <a:pt x="13864" y="21600"/>
                </a:lnTo>
                <a:lnTo>
                  <a:pt x="14227" y="18628"/>
                </a:lnTo>
                <a:lnTo>
                  <a:pt x="21080" y="18628"/>
                </a:lnTo>
                <a:cubicBezTo>
                  <a:pt x="21367" y="18628"/>
                  <a:pt x="21600" y="18212"/>
                  <a:pt x="21600" y="17697"/>
                </a:cubicBezTo>
                <a:lnTo>
                  <a:pt x="21600" y="932"/>
                </a:lnTo>
                <a:cubicBezTo>
                  <a:pt x="21600" y="417"/>
                  <a:pt x="21367" y="0"/>
                  <a:pt x="21080" y="0"/>
                </a:cubicBezTo>
                <a:lnTo>
                  <a:pt x="520" y="0"/>
                </a:lnTo>
                <a:close/>
              </a:path>
            </a:pathLst>
          </a:custGeom>
          <a:solidFill>
            <a:srgbClr val="FFFFFF"/>
          </a:solidFill>
          <a:ln w="38100">
            <a:solidFill>
              <a:srgbClr val="0365C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/>
          <a:p>
            <a:pPr lvl="2" algn="l">
              <a:defRPr sz="1800"/>
            </a:pPr>
            <a:r>
              <a:rPr lang="en-US" sz="8000" dirty="0" smtClean="0">
                <a:latin typeface="Arial Bold"/>
                <a:ea typeface="Arial Bold"/>
                <a:cs typeface="Arial Bold"/>
                <a:sym typeface="Arial Bold"/>
              </a:rPr>
              <a:t>Bring it and Bling it!</a:t>
            </a:r>
          </a:p>
          <a:p>
            <a:pPr lvl="2" algn="l">
              <a:defRPr sz="1800"/>
            </a:pPr>
            <a:r>
              <a:rPr lang="en-US" sz="4800" u="sng" dirty="0">
                <a:solidFill>
                  <a:srgbClr val="0000FF"/>
                </a:solidFill>
                <a:latin typeface="Arial Bold"/>
                <a:ea typeface="Arial Bold"/>
                <a:cs typeface="Arial Bold"/>
                <a:sym typeface="Arial Bold"/>
              </a:rPr>
              <a:t>http://</a:t>
            </a:r>
            <a:r>
              <a:rPr lang="en-US" sz="4800" u="sng" dirty="0" err="1">
                <a:solidFill>
                  <a:srgbClr val="0000FF"/>
                </a:solidFill>
                <a:latin typeface="Arial Bold"/>
                <a:ea typeface="Arial Bold"/>
                <a:cs typeface="Arial Bold"/>
                <a:sym typeface="Arial Bold"/>
              </a:rPr>
              <a:t>bit.ly</a:t>
            </a:r>
            <a:r>
              <a:rPr lang="en-US" sz="4800" u="sng" dirty="0">
                <a:solidFill>
                  <a:srgbClr val="0000FF"/>
                </a:solidFill>
                <a:latin typeface="Arial Bold"/>
                <a:ea typeface="Arial Bold"/>
                <a:cs typeface="Arial Bold"/>
                <a:sym typeface="Arial Bold"/>
              </a:rPr>
              <a:t>/</a:t>
            </a:r>
            <a:r>
              <a:rPr lang="en-US" sz="4800" u="sng" dirty="0" err="1">
                <a:solidFill>
                  <a:srgbClr val="0000FF"/>
                </a:solidFill>
                <a:latin typeface="Arial Bold"/>
                <a:ea typeface="Arial Bold"/>
                <a:cs typeface="Arial Bold"/>
                <a:sym typeface="Arial Bold"/>
              </a:rPr>
              <a:t>transformEDsessions</a:t>
            </a:r>
            <a:endParaRPr lang="en-US" sz="4800" u="sng" dirty="0">
              <a:solidFill>
                <a:srgbClr val="0000FF"/>
              </a:solidFill>
              <a:latin typeface="Arial Bold"/>
              <a:ea typeface="Arial Bold"/>
              <a:cs typeface="Arial Bold"/>
              <a:sym typeface="Arial Bold"/>
            </a:endParaRPr>
          </a:p>
          <a:p>
            <a:pPr lvl="2" algn="l">
              <a:defRPr sz="1800"/>
            </a:pPr>
            <a:endParaRPr sz="4800" dirty="0"/>
          </a:p>
          <a:p>
            <a:pPr lvl="2" algn="l">
              <a:defRPr sz="1800"/>
            </a:pPr>
            <a:r>
              <a:rPr lang="en-US" sz="3200" dirty="0" smtClean="0">
                <a:solidFill>
                  <a:srgbClr val="164F86"/>
                </a:solidFill>
              </a:rPr>
              <a:t>Thanks!</a:t>
            </a:r>
          </a:p>
          <a:p>
            <a:pPr lvl="2" algn="l">
              <a:defRPr sz="1800"/>
            </a:pPr>
            <a:r>
              <a:rPr lang="en-US" sz="3200" dirty="0" smtClean="0">
                <a:solidFill>
                  <a:srgbClr val="164F86"/>
                </a:solidFill>
              </a:rPr>
              <a:t>Megan &amp; Alison</a:t>
            </a:r>
          </a:p>
          <a:p>
            <a:pPr lvl="2" algn="l">
              <a:defRPr sz="1800"/>
            </a:pPr>
            <a:endParaRPr sz="3200" dirty="0">
              <a:solidFill>
                <a:srgbClr val="164F86"/>
              </a:solidFill>
            </a:endParaRP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/>
          <p:nvPr/>
        </p:nvSpPr>
        <p:spPr>
          <a:xfrm>
            <a:off x="531217" y="888206"/>
            <a:ext cx="11764566" cy="65698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20" y="0"/>
                </a:moveTo>
                <a:cubicBezTo>
                  <a:pt x="233" y="0"/>
                  <a:pt x="0" y="417"/>
                  <a:pt x="0" y="932"/>
                </a:cubicBezTo>
                <a:lnTo>
                  <a:pt x="0" y="17697"/>
                </a:lnTo>
                <a:cubicBezTo>
                  <a:pt x="0" y="18212"/>
                  <a:pt x="233" y="18628"/>
                  <a:pt x="520" y="18628"/>
                </a:cubicBezTo>
                <a:lnTo>
                  <a:pt x="13502" y="18628"/>
                </a:lnTo>
                <a:lnTo>
                  <a:pt x="13864" y="21600"/>
                </a:lnTo>
                <a:lnTo>
                  <a:pt x="14227" y="18628"/>
                </a:lnTo>
                <a:lnTo>
                  <a:pt x="21080" y="18628"/>
                </a:lnTo>
                <a:cubicBezTo>
                  <a:pt x="21367" y="18628"/>
                  <a:pt x="21600" y="18212"/>
                  <a:pt x="21600" y="17697"/>
                </a:cubicBezTo>
                <a:lnTo>
                  <a:pt x="21600" y="932"/>
                </a:lnTo>
                <a:cubicBezTo>
                  <a:pt x="21600" y="417"/>
                  <a:pt x="21367" y="0"/>
                  <a:pt x="21080" y="0"/>
                </a:cubicBezTo>
                <a:lnTo>
                  <a:pt x="520" y="0"/>
                </a:lnTo>
                <a:close/>
              </a:path>
            </a:pathLst>
          </a:custGeom>
          <a:solidFill>
            <a:srgbClr val="FFFFFF"/>
          </a:solidFill>
          <a:ln w="38100">
            <a:solidFill>
              <a:srgbClr val="0365C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/>
          <a:p>
            <a:pPr lvl="1" algn="l" defTabSz="457200">
              <a:lnSpc>
                <a:spcPct val="130000"/>
              </a:lnSpc>
              <a:defRPr sz="1800"/>
            </a:pPr>
            <a:r>
              <a:rPr lang="en-US" sz="5000" dirty="0" smtClean="0">
                <a:latin typeface="Helvetica"/>
                <a:ea typeface="Helvetica"/>
                <a:cs typeface="Helvetica"/>
                <a:sym typeface="Helvetica"/>
              </a:rPr>
              <a:t>1) </a:t>
            </a:r>
            <a:r>
              <a:rPr sz="5000" dirty="0" smtClean="0">
                <a:latin typeface="Helvetica"/>
                <a:ea typeface="Helvetica"/>
                <a:cs typeface="Helvetica"/>
                <a:sym typeface="Helvetica"/>
              </a:rPr>
              <a:t>Open Educreations</a:t>
            </a:r>
            <a:r>
              <a:rPr lang="en-US" sz="5000" dirty="0" smtClean="0">
                <a:latin typeface="Helvetica"/>
                <a:ea typeface="Helvetica"/>
                <a:cs typeface="Helvetica"/>
                <a:sym typeface="Helvetica"/>
              </a:rPr>
              <a:t> APP on iPads</a:t>
            </a:r>
            <a:r>
              <a:rPr sz="5000" dirty="0" smtClean="0">
                <a:latin typeface="Helvetica"/>
                <a:ea typeface="Helvetica"/>
                <a:cs typeface="Helvetica"/>
                <a:sym typeface="Helvetica"/>
              </a:rPr>
              <a:t>:</a:t>
            </a:r>
            <a:endParaRPr sz="5000" dirty="0">
              <a:latin typeface="Helvetica"/>
              <a:ea typeface="Helvetica"/>
              <a:cs typeface="Helvetica"/>
              <a:sym typeface="Helvetica"/>
            </a:endParaRPr>
          </a:p>
          <a:p>
            <a:pPr marL="938388" lvl="1" indent="-493888" algn="l" defTabSz="457200">
              <a:lnSpc>
                <a:spcPct val="130000"/>
              </a:lnSpc>
              <a:buSzPct val="75000"/>
              <a:buChar char="•"/>
              <a:defRPr sz="1800"/>
            </a:pPr>
            <a:r>
              <a:rPr sz="4000" dirty="0">
                <a:latin typeface="Helvetica"/>
                <a:ea typeface="Helvetica"/>
                <a:cs typeface="Helvetica"/>
                <a:sym typeface="Helvetica"/>
              </a:rPr>
              <a:t>“New lesson”, ignore microphone prompt</a:t>
            </a:r>
            <a:endParaRPr sz="4000" dirty="0" smtClean="0">
              <a:latin typeface="Helvetica"/>
              <a:ea typeface="Helvetica"/>
              <a:cs typeface="Helvetica"/>
              <a:sym typeface="Helvetica"/>
            </a:endParaRPr>
          </a:p>
          <a:p>
            <a:pPr marL="938388" lvl="1" indent="-493888" algn="l" defTabSz="457200">
              <a:lnSpc>
                <a:spcPct val="140000"/>
              </a:lnSpc>
              <a:buSzPct val="75000"/>
              <a:buChar char="•"/>
              <a:defRPr sz="1800"/>
            </a:pPr>
            <a:r>
              <a:rPr lang="en-US" sz="4000" dirty="0" smtClean="0">
                <a:latin typeface="Helvetica"/>
                <a:ea typeface="Helvetica"/>
                <a:cs typeface="Helvetica"/>
                <a:sym typeface="Helvetica"/>
              </a:rPr>
              <a:t>In large font, t</a:t>
            </a:r>
            <a:r>
              <a:rPr sz="4000" dirty="0" smtClean="0">
                <a:latin typeface="Helvetica"/>
                <a:ea typeface="Helvetica"/>
                <a:cs typeface="Helvetica"/>
                <a:sym typeface="Helvetica"/>
              </a:rPr>
              <a:t>ype</a:t>
            </a:r>
            <a:r>
              <a:rPr sz="4000" dirty="0">
                <a:latin typeface="Helvetica"/>
                <a:ea typeface="Helvetica"/>
                <a:cs typeface="Helvetica"/>
                <a:sym typeface="Helvetica"/>
              </a:rPr>
              <a:t>:</a:t>
            </a:r>
            <a:r>
              <a:rPr sz="4000" dirty="0" smtClean="0"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lang="en-US" sz="4000" dirty="0" smtClean="0">
                <a:latin typeface="Helvetica"/>
                <a:ea typeface="Helvetica"/>
                <a:cs typeface="Helvetica"/>
                <a:sym typeface="Helvetica"/>
              </a:rPr>
              <a:t>Name</a:t>
            </a:r>
          </a:p>
          <a:p>
            <a:pPr marL="938388" lvl="1" indent="-493888" algn="l" defTabSz="457200">
              <a:lnSpc>
                <a:spcPct val="140000"/>
              </a:lnSpc>
              <a:buSzPct val="75000"/>
              <a:defRPr sz="1800"/>
            </a:pPr>
            <a:r>
              <a:rPr lang="en-US" sz="4000" dirty="0" smtClean="0">
                <a:latin typeface="Helvetica"/>
                <a:ea typeface="Helvetica"/>
                <a:cs typeface="Helvetica"/>
                <a:sym typeface="Helvetica"/>
              </a:rPr>
              <a:t>				 						</a:t>
            </a:r>
            <a:r>
              <a:rPr sz="4000" dirty="0" smtClean="0">
                <a:latin typeface="Helvetica"/>
                <a:ea typeface="Helvetica"/>
                <a:cs typeface="Helvetica"/>
                <a:sym typeface="Helvetica"/>
              </a:rPr>
              <a:t>School</a:t>
            </a:r>
            <a:endParaRPr lang="en-US" sz="4000" dirty="0" smtClean="0">
              <a:latin typeface="Helvetica"/>
              <a:ea typeface="Helvetica"/>
              <a:cs typeface="Helvetica"/>
              <a:sym typeface="Helvetica"/>
            </a:endParaRPr>
          </a:p>
          <a:p>
            <a:pPr marL="938388" lvl="1" indent="-493888" algn="l" defTabSz="457200">
              <a:lnSpc>
                <a:spcPct val="140000"/>
              </a:lnSpc>
              <a:buSzPct val="75000"/>
              <a:defRPr sz="1800"/>
            </a:pPr>
            <a:r>
              <a:rPr lang="en-US" sz="4200" dirty="0" smtClean="0">
                <a:latin typeface="Helvetica"/>
                <a:ea typeface="Helvetica"/>
                <a:cs typeface="Helvetica"/>
                <a:sym typeface="Helvetica"/>
              </a:rPr>
              <a:t>2) </a:t>
            </a:r>
            <a:r>
              <a:rPr lang="en-US" sz="4200" u="sng" dirty="0" smtClean="0">
                <a:latin typeface="Helvetica"/>
                <a:ea typeface="Helvetica"/>
                <a:cs typeface="Helvetica"/>
                <a:sym typeface="Helvetica"/>
              </a:rPr>
              <a:t>Turn brightness down on </a:t>
            </a:r>
            <a:r>
              <a:rPr lang="en-US" sz="4200" u="sng" dirty="0" err="1" smtClean="0">
                <a:latin typeface="Helvetica"/>
                <a:ea typeface="Helvetica"/>
                <a:cs typeface="Helvetica"/>
                <a:sym typeface="Helvetica"/>
              </a:rPr>
              <a:t>iPad</a:t>
            </a:r>
            <a:endParaRPr lang="en-US" sz="4200" u="sng" dirty="0" smtClean="0">
              <a:latin typeface="Helvetica"/>
              <a:ea typeface="Helvetica"/>
              <a:cs typeface="Helvetica"/>
              <a:sym typeface="Helvetica"/>
            </a:endParaRPr>
          </a:p>
          <a:p>
            <a:pPr marL="938388" lvl="1" indent="-493888" algn="l" defTabSz="457200">
              <a:lnSpc>
                <a:spcPct val="140000"/>
              </a:lnSpc>
              <a:buSzPct val="75000"/>
              <a:defRPr sz="1800"/>
            </a:pPr>
            <a:r>
              <a:rPr lang="en-US" sz="5000" dirty="0" smtClean="0">
                <a:latin typeface="Helvetica"/>
                <a:ea typeface="Helvetica"/>
                <a:cs typeface="Helvetica"/>
                <a:sym typeface="Helvetica"/>
              </a:rPr>
              <a:t>3) Stand near wall mural</a:t>
            </a:r>
            <a:endParaRPr sz="5000" dirty="0" smtClean="0">
              <a:latin typeface="Helvetica"/>
              <a:ea typeface="Helvetica"/>
              <a:cs typeface="Helvetica"/>
              <a:sym typeface="Helvetica"/>
            </a:endParaRPr>
          </a:p>
          <a:p>
            <a:pPr lvl="1" algn="l" defTabSz="457200">
              <a:defRPr sz="1800"/>
            </a:pPr>
            <a:endParaRPr sz="5000" dirty="0">
              <a:latin typeface="Helvetica"/>
              <a:ea typeface="Helvetica"/>
              <a:cs typeface="Helvetica"/>
              <a:sym typeface="Helvetica"/>
            </a:endParaRPr>
          </a:p>
          <a:p>
            <a:pPr lvl="1" algn="l" defTabSz="457200">
              <a:defRPr sz="1800"/>
            </a:pPr>
            <a:endParaRPr sz="5000" dirty="0">
              <a:latin typeface="Helvetica"/>
              <a:ea typeface="Helvetica"/>
              <a:cs typeface="Helvetica"/>
              <a:sym typeface="Helvetica"/>
            </a:endParaRPr>
          </a:p>
        </p:txBody>
      </p:sp>
      <p:pic>
        <p:nvPicPr>
          <p:cNvPr id="4" name="Picture 3" descr="iOS-8.1-battery-Life-Fixes-Brightness.jpg"/>
          <p:cNvPicPr>
            <a:picLocks noChangeAspect="1"/>
          </p:cNvPicPr>
          <p:nvPr/>
        </p:nvPicPr>
        <p:blipFill>
          <a:blip r:embed="rId2"/>
          <a:srcRect t="24748" r="50007" b="49081"/>
          <a:stretch>
            <a:fillRect/>
          </a:stretch>
        </p:blipFill>
        <p:spPr>
          <a:xfrm>
            <a:off x="8933128" y="3933965"/>
            <a:ext cx="3068367" cy="1424901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/>
          <p:nvPr/>
        </p:nvSpPr>
        <p:spPr>
          <a:xfrm>
            <a:off x="531217" y="1025084"/>
            <a:ext cx="11764566" cy="69225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20" y="0"/>
                </a:moveTo>
                <a:cubicBezTo>
                  <a:pt x="233" y="0"/>
                  <a:pt x="0" y="417"/>
                  <a:pt x="0" y="932"/>
                </a:cubicBezTo>
                <a:lnTo>
                  <a:pt x="0" y="17697"/>
                </a:lnTo>
                <a:cubicBezTo>
                  <a:pt x="0" y="18212"/>
                  <a:pt x="233" y="18628"/>
                  <a:pt x="520" y="18628"/>
                </a:cubicBezTo>
                <a:lnTo>
                  <a:pt x="13502" y="18628"/>
                </a:lnTo>
                <a:lnTo>
                  <a:pt x="13864" y="21600"/>
                </a:lnTo>
                <a:lnTo>
                  <a:pt x="14227" y="18628"/>
                </a:lnTo>
                <a:lnTo>
                  <a:pt x="21080" y="18628"/>
                </a:lnTo>
                <a:cubicBezTo>
                  <a:pt x="21367" y="18628"/>
                  <a:pt x="21600" y="18212"/>
                  <a:pt x="21600" y="17697"/>
                </a:cubicBezTo>
                <a:lnTo>
                  <a:pt x="21600" y="932"/>
                </a:lnTo>
                <a:cubicBezTo>
                  <a:pt x="21600" y="417"/>
                  <a:pt x="21367" y="0"/>
                  <a:pt x="21080" y="0"/>
                </a:cubicBezTo>
                <a:lnTo>
                  <a:pt x="520" y="0"/>
                </a:lnTo>
                <a:close/>
              </a:path>
            </a:pathLst>
          </a:custGeom>
          <a:solidFill>
            <a:srgbClr val="FFFFFF"/>
          </a:solidFill>
          <a:ln w="38100">
            <a:solidFill>
              <a:srgbClr val="0365C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/>
          <a:p>
            <a:pPr lvl="1" algn="l" defTabSz="457200">
              <a:lnSpc>
                <a:spcPct val="130000"/>
              </a:lnSpc>
              <a:defRPr sz="1800"/>
            </a:pPr>
            <a:r>
              <a:rPr sz="5000" dirty="0">
                <a:latin typeface="Helvetica"/>
                <a:ea typeface="Helvetica"/>
                <a:cs typeface="Helvetica"/>
                <a:sym typeface="Helvetica"/>
              </a:rPr>
              <a:t>Session participants </a:t>
            </a:r>
            <a:r>
              <a:rPr sz="5000" dirty="0" smtClean="0">
                <a:latin typeface="Helvetica"/>
                <a:ea typeface="Helvetica"/>
                <a:cs typeface="Helvetica"/>
                <a:sym typeface="Helvetica"/>
              </a:rPr>
              <a:t>will:</a:t>
            </a:r>
            <a:endParaRPr sz="5000" dirty="0">
              <a:latin typeface="Helvetica"/>
              <a:ea typeface="Helvetica"/>
              <a:cs typeface="Helvetica"/>
              <a:sym typeface="Helvetica"/>
            </a:endParaRPr>
          </a:p>
          <a:p>
            <a:pPr marL="938388" lvl="1" indent="-493888" algn="l" defTabSz="457200">
              <a:lnSpc>
                <a:spcPct val="130000"/>
              </a:lnSpc>
              <a:buSzPct val="75000"/>
              <a:buChar char="•"/>
              <a:defRPr sz="1800"/>
            </a:pPr>
            <a:r>
              <a:rPr lang="en-US" sz="4000" dirty="0" smtClean="0">
                <a:latin typeface="Helvetica"/>
                <a:ea typeface="Helvetica"/>
                <a:cs typeface="Helvetica"/>
                <a:sym typeface="Helvetica"/>
              </a:rPr>
              <a:t>Understand the basics of circuitry</a:t>
            </a:r>
            <a:endParaRPr sz="4000" dirty="0">
              <a:latin typeface="Helvetica"/>
              <a:ea typeface="Helvetica"/>
              <a:cs typeface="Helvetica"/>
              <a:sym typeface="Helvetica"/>
            </a:endParaRPr>
          </a:p>
          <a:p>
            <a:pPr marL="938388" lvl="1" indent="-493888" algn="l" defTabSz="457200">
              <a:lnSpc>
                <a:spcPct val="140000"/>
              </a:lnSpc>
              <a:buSzPct val="75000"/>
              <a:buChar char="•"/>
              <a:defRPr sz="1800"/>
            </a:pPr>
            <a:r>
              <a:rPr lang="en-US" sz="4000" dirty="0" smtClean="0">
                <a:latin typeface="Helvetica"/>
                <a:ea typeface="Helvetica"/>
                <a:cs typeface="Helvetica"/>
                <a:sym typeface="Helvetica"/>
              </a:rPr>
              <a:t>Become familiar with schematic symbols</a:t>
            </a:r>
          </a:p>
          <a:p>
            <a:pPr marL="938388" lvl="1" indent="-493888" algn="l" defTabSz="457200">
              <a:lnSpc>
                <a:spcPct val="140000"/>
              </a:lnSpc>
              <a:buSzPct val="75000"/>
              <a:buChar char="•"/>
              <a:defRPr sz="1800"/>
            </a:pPr>
            <a:r>
              <a:rPr lang="en-US" sz="4000" dirty="0" smtClean="0">
                <a:latin typeface="Helvetica"/>
                <a:ea typeface="Helvetica"/>
                <a:cs typeface="Helvetica"/>
                <a:sym typeface="Helvetica"/>
              </a:rPr>
              <a:t>Build multiple series &amp; parallel circuits</a:t>
            </a:r>
            <a:endParaRPr sz="4000" dirty="0">
              <a:latin typeface="Helvetica"/>
              <a:ea typeface="Helvetica"/>
              <a:cs typeface="Helvetica"/>
              <a:sym typeface="Helvetica"/>
            </a:endParaRPr>
          </a:p>
          <a:p>
            <a:pPr marL="938388" lvl="1" indent="-493888" algn="l" defTabSz="457200">
              <a:lnSpc>
                <a:spcPct val="140000"/>
              </a:lnSpc>
              <a:buSzPct val="75000"/>
              <a:buChar char="•"/>
              <a:defRPr sz="1800"/>
            </a:pPr>
            <a:r>
              <a:rPr lang="en-US" sz="4000" dirty="0" smtClean="0">
                <a:latin typeface="Helvetica"/>
                <a:ea typeface="Helvetica"/>
                <a:cs typeface="Helvetica"/>
                <a:sym typeface="Helvetica"/>
              </a:rPr>
              <a:t>Use </a:t>
            </a:r>
            <a:r>
              <a:rPr lang="en-US" sz="4000" dirty="0" err="1" smtClean="0">
                <a:latin typeface="Helvetica"/>
                <a:ea typeface="Helvetica"/>
                <a:cs typeface="Helvetica"/>
                <a:sym typeface="Helvetica"/>
              </a:rPr>
              <a:t>littlebits</a:t>
            </a:r>
            <a:r>
              <a:rPr lang="en-US" sz="4000" dirty="0" smtClean="0">
                <a:latin typeface="Helvetica"/>
                <a:ea typeface="Helvetica"/>
                <a:cs typeface="Helvetica"/>
                <a:sym typeface="Helvetica"/>
              </a:rPr>
              <a:t> to create more advanced circuitry</a:t>
            </a:r>
            <a:endParaRPr sz="4000" dirty="0">
              <a:latin typeface="Helvetica"/>
              <a:ea typeface="Helvetica"/>
              <a:cs typeface="Helvetica"/>
              <a:sym typeface="Helvetica"/>
            </a:endParaRPr>
          </a:p>
          <a:p>
            <a:pPr marL="938388" lvl="1" indent="-493888" algn="l" defTabSz="457200">
              <a:lnSpc>
                <a:spcPct val="140000"/>
              </a:lnSpc>
              <a:buSzPct val="75000"/>
              <a:buChar char="•"/>
              <a:defRPr sz="1800"/>
            </a:pPr>
            <a:r>
              <a:rPr lang="en-US" sz="4000" dirty="0" smtClean="0">
                <a:latin typeface="Helvetica"/>
                <a:ea typeface="Helvetica"/>
                <a:cs typeface="Helvetica"/>
                <a:sym typeface="Helvetica"/>
              </a:rPr>
              <a:t>Understand components and application of conductive sewing</a:t>
            </a:r>
          </a:p>
          <a:p>
            <a:pPr marL="938388" lvl="1" indent="-493888" algn="l" defTabSz="457200">
              <a:lnSpc>
                <a:spcPct val="140000"/>
              </a:lnSpc>
              <a:buSzPct val="75000"/>
              <a:buChar char="•"/>
              <a:defRPr sz="1800"/>
            </a:pPr>
            <a:r>
              <a:rPr lang="en-US" sz="4000" dirty="0" smtClean="0">
                <a:latin typeface="Helvetica"/>
                <a:ea typeface="Helvetica"/>
                <a:cs typeface="Helvetica"/>
                <a:sym typeface="Helvetica"/>
              </a:rPr>
              <a:t>Create wearable technology</a:t>
            </a:r>
          </a:p>
          <a:p>
            <a:pPr marL="938388" lvl="1" indent="-493888" algn="l" defTabSz="457200">
              <a:lnSpc>
                <a:spcPct val="140000"/>
              </a:lnSpc>
              <a:buSzPct val="75000"/>
              <a:buChar char="•"/>
              <a:defRPr sz="1800"/>
            </a:pPr>
            <a:endParaRPr sz="4000" dirty="0">
              <a:latin typeface="Helvetica"/>
              <a:ea typeface="Helvetica"/>
              <a:cs typeface="Helvetica"/>
              <a:sym typeface="Helvetica"/>
            </a:endParaRPr>
          </a:p>
          <a:p>
            <a:pPr lvl="1" algn="l" defTabSz="457200">
              <a:defRPr sz="1800"/>
            </a:pPr>
            <a:endParaRPr sz="5000" dirty="0">
              <a:latin typeface="Helvetica"/>
              <a:ea typeface="Helvetica"/>
              <a:cs typeface="Helvetica"/>
              <a:sym typeface="Helvetica"/>
            </a:endParaRPr>
          </a:p>
          <a:p>
            <a:pPr lvl="1" algn="l" defTabSz="457200">
              <a:defRPr sz="1800"/>
            </a:pPr>
            <a:endParaRPr sz="5000" dirty="0">
              <a:latin typeface="Helvetica"/>
              <a:ea typeface="Helvetica"/>
              <a:cs typeface="Helvetica"/>
              <a:sym typeface="Helvetica"/>
            </a:endParaRP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6110270"/>
            <a:ext cx="130048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https://www.youtube.com/watch?v=</a:t>
            </a:r>
            <a:r>
              <a:rPr lang="en-US" dirty="0" smtClean="0">
                <a:hlinkClick r:id="rId2"/>
              </a:rPr>
              <a:t>k7aPL5cnYsM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9261" y="0"/>
            <a:ext cx="9247907" cy="6114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844019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0400" y="483915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39367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2619" y="727812"/>
            <a:ext cx="9653860" cy="7285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523035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9178" y="1532517"/>
            <a:ext cx="10893122" cy="728023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0700" y="444500"/>
            <a:ext cx="4330700" cy="187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272655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4" descr="Image result for 3d printing ink type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422400" y="6535159"/>
            <a:ext cx="100228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=j3g_tdPIo0o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400" y="160338"/>
            <a:ext cx="10160000" cy="63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646437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4" descr="Image result for 3d printing ink type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6456" y="948524"/>
            <a:ext cx="9761450" cy="5186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073848"/>
      </p:ext>
    </p:extLst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15952</TotalTime>
  <Words>148</Words>
  <Application>Microsoft Office PowerPoint</Application>
  <PresentationFormat>Custom</PresentationFormat>
  <Paragraphs>46</Paragraphs>
  <Slides>19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White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</vt:lpstr>
      <vt:lpstr>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Cicconi, Megan</dc:creator>
  <cp:lastModifiedBy>Cicconi, Megan</cp:lastModifiedBy>
  <cp:revision>26</cp:revision>
  <dcterms:created xsi:type="dcterms:W3CDTF">2015-01-28T14:49:20Z</dcterms:created>
  <dcterms:modified xsi:type="dcterms:W3CDTF">2015-03-09T15:22:56Z</dcterms:modified>
</cp:coreProperties>
</file>